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92" r:id="rId3"/>
    <p:sldId id="296" r:id="rId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 autoAdjust="0"/>
  </p:normalViewPr>
  <p:slideViewPr>
    <p:cSldViewPr>
      <p:cViewPr varScale="1">
        <p:scale>
          <a:sx n="65" d="100"/>
          <a:sy n="65" d="100"/>
        </p:scale>
        <p:origin x="97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A6DE63C-FD17-452A-AA8E-AEEDCF973DED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32DA0F5-A1B5-4D39-98E0-8FDF49688A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69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05DE434-C118-420E-8D05-91BFDD7F4C7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72EE5F1-5968-4E9E-AF6F-95AA38E150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41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88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0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68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411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42875"/>
            <a:ext cx="37147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0" y="0"/>
            <a:ext cx="8991600" cy="6858000"/>
            <a:chOff x="0" y="0"/>
            <a:chExt cx="5664" cy="4320"/>
          </a:xfrm>
        </p:grpSpPr>
        <p:pic>
          <p:nvPicPr>
            <p:cNvPr id="7" name="Picture 7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2"/>
              <a:ext cx="5664" cy="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27" cy="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0"/>
              <a:ext cx="234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90" y="428604"/>
            <a:ext cx="7815290" cy="89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75B07F44-8243-4CC9-9BDB-5D196BA65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9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28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6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60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73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7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82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7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3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51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ferencemanager.dk/behave2020/registration-fees.html" TargetMode="External"/><Relationship Id="rId2" Type="http://schemas.openxmlformats.org/officeDocument/2006/relationships/hyperlink" Target="https://c2e2.unepdtu.org/behave2020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b="1" dirty="0">
                <a:solidFill>
                  <a:prstClr val="black"/>
                </a:solidFill>
                <a:ea typeface="+mj-ea"/>
                <a:cs typeface="+mj-cs"/>
              </a:rPr>
              <a:t>              </a:t>
            </a:r>
            <a:r>
              <a:rPr lang="en-US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prstClr val="black"/>
                </a:solidFill>
                <a:ea typeface="+mj-ea"/>
                <a:cs typeface="+mj-cs"/>
              </a:rPr>
              <a:t>WG Energy-related Behaviour Change</a:t>
            </a:r>
          </a:p>
          <a:p>
            <a:pPr marL="0" indent="0" algn="ctr">
              <a:buNone/>
            </a:pPr>
            <a:r>
              <a:rPr lang="en-US" b="1" dirty="0">
                <a:solidFill>
                  <a:prstClr val="black"/>
                </a:solidFill>
                <a:ea typeface="+mj-ea"/>
                <a:cs typeface="+mj-cs"/>
              </a:rPr>
              <a:t>Activity Brief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E</a:t>
            </a:r>
            <a:r>
              <a:rPr lang="en-US" sz="2800" baseline="30000" dirty="0">
                <a:solidFill>
                  <a:prstClr val="black"/>
                </a:solidFill>
                <a:ea typeface="+mj-ea"/>
                <a:cs typeface="+mj-cs"/>
              </a:rPr>
              <a:t>n</a:t>
            </a: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R M67, </a:t>
            </a:r>
            <a:r>
              <a:rPr lang="en-US" sz="2800" dirty="0" err="1">
                <a:solidFill>
                  <a:prstClr val="black"/>
                </a:solidFill>
                <a:ea typeface="+mj-ea"/>
                <a:cs typeface="+mj-cs"/>
              </a:rPr>
              <a:t>Webex</a:t>
            </a:r>
            <a:endParaRPr lang="en-US" sz="2800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25 September 2020</a:t>
            </a: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2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72755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i-FI" dirty="0"/>
              <a:t>BEHAVE 2020 </a:t>
            </a:r>
            <a:r>
              <a:rPr lang="fi-FI" dirty="0" err="1">
                <a:solidFill>
                  <a:srgbClr val="FF0000"/>
                </a:solidFill>
              </a:rPr>
              <a:t>postponed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until</a:t>
            </a:r>
            <a:r>
              <a:rPr lang="fi-FI" dirty="0">
                <a:solidFill>
                  <a:srgbClr val="FF0000"/>
                </a:solidFill>
              </a:rPr>
              <a:t> 21 – 23 </a:t>
            </a:r>
            <a:r>
              <a:rPr lang="fi-FI" dirty="0" err="1">
                <a:solidFill>
                  <a:srgbClr val="FF0000"/>
                </a:solidFill>
              </a:rPr>
              <a:t>April</a:t>
            </a:r>
            <a:r>
              <a:rPr lang="fi-FI" dirty="0">
                <a:solidFill>
                  <a:srgbClr val="FF0000"/>
                </a:solidFill>
              </a:rPr>
              <a:t> 2021</a:t>
            </a:r>
          </a:p>
          <a:p>
            <a:pPr marL="457200" lvl="1" indent="0">
              <a:buNone/>
            </a:pPr>
            <a:r>
              <a:rPr lang="en-US" sz="2400" dirty="0">
                <a:hlinkClick r:id="rId2"/>
              </a:rPr>
              <a:t>https://c2e2.unepdtu.org/behave2020/</a:t>
            </a:r>
            <a:r>
              <a:rPr lang="en-US" sz="2400" dirty="0"/>
              <a:t> </a:t>
            </a:r>
          </a:p>
          <a:p>
            <a:pPr marL="457200" lvl="1" indent="0">
              <a:buNone/>
            </a:pPr>
            <a:endParaRPr lang="en-US" sz="2400" dirty="0"/>
          </a:p>
          <a:p>
            <a:pPr lvl="0"/>
            <a:r>
              <a:rPr lang="fi-FI" sz="2800" dirty="0">
                <a:solidFill>
                  <a:prstClr val="black"/>
                </a:solidFill>
              </a:rPr>
              <a:t>Call for </a:t>
            </a:r>
            <a:r>
              <a:rPr lang="fi-FI" sz="2800" dirty="0" err="1">
                <a:solidFill>
                  <a:prstClr val="black"/>
                </a:solidFill>
              </a:rPr>
              <a:t>Abstracts</a:t>
            </a:r>
            <a:r>
              <a:rPr lang="fi-FI" sz="2800" dirty="0">
                <a:solidFill>
                  <a:prstClr val="black"/>
                </a:solidFill>
              </a:rPr>
              <a:t> and </a:t>
            </a:r>
            <a:r>
              <a:rPr lang="fi-FI" sz="2800" dirty="0" err="1">
                <a:solidFill>
                  <a:prstClr val="black"/>
                </a:solidFill>
              </a:rPr>
              <a:t>Proposals</a:t>
            </a:r>
            <a:endParaRPr lang="fi-FI" sz="2800" dirty="0">
              <a:solidFill>
                <a:prstClr val="black"/>
              </a:solidFill>
            </a:endParaRPr>
          </a:p>
          <a:p>
            <a:pPr lvl="1"/>
            <a:r>
              <a:rPr lang="fi-FI" sz="2400" b="1" dirty="0">
                <a:solidFill>
                  <a:prstClr val="black"/>
                </a:solidFill>
              </a:rPr>
              <a:t>31 October </a:t>
            </a:r>
            <a:r>
              <a:rPr lang="fi-FI" sz="2400" dirty="0">
                <a:solidFill>
                  <a:prstClr val="black"/>
                </a:solidFill>
              </a:rPr>
              <a:t>2020 – Extended </a:t>
            </a:r>
            <a:r>
              <a:rPr lang="fi-FI" sz="2400" dirty="0" err="1">
                <a:solidFill>
                  <a:prstClr val="black"/>
                </a:solidFill>
              </a:rPr>
              <a:t>abstracts</a:t>
            </a:r>
            <a:r>
              <a:rPr lang="fi-FI" sz="2400" dirty="0">
                <a:solidFill>
                  <a:prstClr val="black"/>
                </a:solidFill>
              </a:rPr>
              <a:t> (</a:t>
            </a:r>
            <a:r>
              <a:rPr lang="fi-FI" sz="2400" dirty="0" err="1">
                <a:solidFill>
                  <a:prstClr val="black"/>
                </a:solidFill>
              </a:rPr>
              <a:t>max</a:t>
            </a:r>
            <a:r>
              <a:rPr lang="fi-FI" sz="2400" dirty="0">
                <a:solidFill>
                  <a:prstClr val="black"/>
                </a:solidFill>
              </a:rPr>
              <a:t>. 1000 </a:t>
            </a:r>
            <a:r>
              <a:rPr lang="fi-FI" sz="2400" dirty="0" err="1">
                <a:solidFill>
                  <a:prstClr val="black"/>
                </a:solidFill>
              </a:rPr>
              <a:t>words</a:t>
            </a:r>
            <a:r>
              <a:rPr lang="fi-FI" sz="2400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fi-FI" sz="2400" b="1" dirty="0">
                <a:solidFill>
                  <a:prstClr val="black"/>
                </a:solidFill>
              </a:rPr>
              <a:t>15 </a:t>
            </a:r>
            <a:r>
              <a:rPr lang="fi-FI" sz="2400" b="1" dirty="0" err="1">
                <a:solidFill>
                  <a:prstClr val="black"/>
                </a:solidFill>
              </a:rPr>
              <a:t>December</a:t>
            </a:r>
            <a:r>
              <a:rPr lang="fi-FI" sz="2400" b="1" dirty="0">
                <a:solidFill>
                  <a:prstClr val="black"/>
                </a:solidFill>
              </a:rPr>
              <a:t> </a:t>
            </a:r>
            <a:r>
              <a:rPr lang="fi-FI" sz="2400" dirty="0">
                <a:solidFill>
                  <a:prstClr val="black"/>
                </a:solidFill>
              </a:rPr>
              <a:t>2020 – </a:t>
            </a:r>
            <a:r>
              <a:rPr lang="fi-FI" sz="2400" dirty="0" err="1">
                <a:solidFill>
                  <a:prstClr val="black"/>
                </a:solidFill>
              </a:rPr>
              <a:t>Notice</a:t>
            </a:r>
            <a:r>
              <a:rPr lang="fi-FI" sz="2400" dirty="0">
                <a:solidFill>
                  <a:prstClr val="black"/>
                </a:solidFill>
              </a:rPr>
              <a:t> of </a:t>
            </a:r>
            <a:r>
              <a:rPr lang="fi-FI" sz="2400" dirty="0" err="1">
                <a:solidFill>
                  <a:prstClr val="black"/>
                </a:solidFill>
              </a:rPr>
              <a:t>acceptance</a:t>
            </a:r>
            <a:r>
              <a:rPr lang="fi-FI" sz="2400" dirty="0">
                <a:solidFill>
                  <a:prstClr val="black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2400" dirty="0">
                <a:hlinkClick r:id="rId2"/>
              </a:rPr>
              <a:t>https://c2e2.unepdtu.org/behave2020/</a:t>
            </a:r>
            <a:r>
              <a:rPr lang="en-US" sz="2400" dirty="0"/>
              <a:t> </a:t>
            </a:r>
          </a:p>
          <a:p>
            <a:pPr marL="457200" lvl="1" indent="0"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fi-FI" dirty="0" err="1">
                <a:solidFill>
                  <a:prstClr val="black"/>
                </a:solidFill>
              </a:rPr>
              <a:t>Registration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sz="2400" dirty="0">
                <a:solidFill>
                  <a:prstClr val="black"/>
                </a:solidFill>
              </a:rPr>
              <a:t>(</a:t>
            </a:r>
            <a:r>
              <a:rPr lang="fi-FI" sz="2400" dirty="0" err="1">
                <a:solidFill>
                  <a:prstClr val="black"/>
                </a:solidFill>
              </a:rPr>
              <a:t>already</a:t>
            </a:r>
            <a:r>
              <a:rPr lang="fi-FI" sz="2400" dirty="0">
                <a:solidFill>
                  <a:prstClr val="black"/>
                </a:solidFill>
              </a:rPr>
              <a:t> open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fi-FI" sz="2200" dirty="0">
                <a:solidFill>
                  <a:prstClr val="black"/>
                </a:solidFill>
                <a:hlinkClick r:id="rId3"/>
              </a:rPr>
              <a:t>https://www.conferencemanager.dk/behave2020/registration-fees.html</a:t>
            </a:r>
            <a:r>
              <a:rPr lang="fi-FI" sz="2200" dirty="0">
                <a:solidFill>
                  <a:prstClr val="black"/>
                </a:solidFill>
              </a:rPr>
              <a:t> </a:t>
            </a:r>
            <a:endParaRPr lang="nb-NO" sz="1800" dirty="0"/>
          </a:p>
          <a:p>
            <a:pPr marL="914400" lvl="2" indent="0">
              <a:buNone/>
            </a:pPr>
            <a:endParaRPr lang="en-GB" sz="1600" dirty="0"/>
          </a:p>
          <a:p>
            <a:pPr lvl="1"/>
            <a:endParaRPr lang="en-GB" sz="2000" dirty="0"/>
          </a:p>
          <a:p>
            <a:pPr lvl="1"/>
            <a:endParaRPr lang="en-GB" sz="1700" dirty="0"/>
          </a:p>
          <a:p>
            <a:pPr marL="457200" lvl="1" indent="0">
              <a:buNone/>
            </a:pPr>
            <a:endParaRPr lang="en-GB" sz="2400" dirty="0"/>
          </a:p>
          <a:p>
            <a:pPr marL="0" lvl="0" indent="0">
              <a:buNone/>
            </a:pPr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457200" lvl="1" indent="0">
              <a:buNone/>
            </a:pPr>
            <a:endParaRPr lang="en-GB" sz="24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BEHAVE 2020 – an </a:t>
            </a:r>
            <a:r>
              <a:rPr lang="fi-FI" dirty="0" err="1"/>
              <a:t>update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7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ADB6CA-84DF-4035-921B-72A122DE0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EnR session at BEHAVE</a:t>
            </a:r>
          </a:p>
          <a:p>
            <a:pPr lvl="1"/>
            <a:r>
              <a:rPr lang="fi-FI" sz="2400" dirty="0"/>
              <a:t>1.5 </a:t>
            </a:r>
            <a:r>
              <a:rPr lang="fi-FI" sz="2400" dirty="0" err="1"/>
              <a:t>hour</a:t>
            </a:r>
            <a:r>
              <a:rPr lang="fi-FI" sz="2400" dirty="0"/>
              <a:t> session in the </a:t>
            </a:r>
            <a:r>
              <a:rPr lang="fi-FI" sz="2400" dirty="0" err="1"/>
              <a:t>conference</a:t>
            </a:r>
            <a:r>
              <a:rPr lang="fi-FI" sz="2400" dirty="0"/>
              <a:t> </a:t>
            </a:r>
            <a:r>
              <a:rPr lang="fi-FI" sz="2400" dirty="0" err="1"/>
              <a:t>programme</a:t>
            </a:r>
            <a:endParaRPr lang="fi-FI" sz="2400" dirty="0"/>
          </a:p>
          <a:p>
            <a:pPr lvl="2"/>
            <a:r>
              <a:rPr lang="fi-FI" sz="2000" dirty="0" err="1"/>
              <a:t>Brainstorming</a:t>
            </a:r>
            <a:r>
              <a:rPr lang="fi-FI" sz="2000" dirty="0"/>
              <a:t> session 3 September, + </a:t>
            </a:r>
            <a:r>
              <a:rPr lang="fi-FI" sz="2000" dirty="0" err="1"/>
              <a:t>gathering</a:t>
            </a:r>
            <a:r>
              <a:rPr lang="fi-FI" sz="2000"/>
              <a:t> ideas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</a:t>
            </a:r>
            <a:r>
              <a:rPr lang="fi-FI" sz="2000" dirty="0" err="1"/>
              <a:t>members</a:t>
            </a:r>
            <a:endParaRPr lang="fi-FI" sz="2000" dirty="0"/>
          </a:p>
          <a:p>
            <a:pPr lvl="2"/>
            <a:r>
              <a:rPr lang="fi-FI" sz="2000" dirty="0"/>
              <a:t>2nd </a:t>
            </a:r>
            <a:r>
              <a:rPr lang="fi-FI" sz="2000" dirty="0" err="1"/>
              <a:t>brainstorming</a:t>
            </a:r>
            <a:r>
              <a:rPr lang="fi-FI" sz="2000" dirty="0"/>
              <a:t> session 1 October</a:t>
            </a:r>
          </a:p>
          <a:p>
            <a:r>
              <a:rPr lang="fi-FI" sz="2800" dirty="0"/>
              <a:t>Side event on 23 </a:t>
            </a:r>
            <a:r>
              <a:rPr lang="fi-FI" sz="2800" dirty="0" err="1"/>
              <a:t>April</a:t>
            </a:r>
            <a:r>
              <a:rPr lang="fi-FI" sz="2800" dirty="0"/>
              <a:t> </a:t>
            </a:r>
          </a:p>
          <a:p>
            <a:pPr lvl="1"/>
            <a:r>
              <a:rPr lang="fi-FI" sz="2400" dirty="0" err="1"/>
              <a:t>Showcasing</a:t>
            </a:r>
            <a:r>
              <a:rPr lang="fi-FI" sz="2400" dirty="0"/>
              <a:t> EnR </a:t>
            </a:r>
            <a:r>
              <a:rPr lang="fi-FI" sz="2400" dirty="0" err="1"/>
              <a:t>member</a:t>
            </a:r>
            <a:r>
              <a:rPr lang="fi-FI" sz="2400" dirty="0"/>
              <a:t> </a:t>
            </a:r>
            <a:r>
              <a:rPr lang="fi-FI" sz="2400" dirty="0" err="1"/>
              <a:t>activities</a:t>
            </a:r>
            <a:r>
              <a:rPr lang="fi-FI" sz="2400" dirty="0"/>
              <a:t> / </a:t>
            </a:r>
            <a:r>
              <a:rPr lang="fi-FI" sz="2400" dirty="0" err="1"/>
              <a:t>review</a:t>
            </a:r>
            <a:r>
              <a:rPr lang="fi-FI" sz="2400" dirty="0"/>
              <a:t> </a:t>
            </a:r>
            <a:r>
              <a:rPr lang="fi-FI" sz="2400" dirty="0" err="1"/>
              <a:t>results</a:t>
            </a:r>
            <a:endParaRPr lang="fi-FI" sz="2400" dirty="0"/>
          </a:p>
          <a:p>
            <a:pPr lvl="2"/>
            <a:endParaRPr lang="fi-FI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3F309-394E-4E4B-AC32-A90319F87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EnR and the BEHAVE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A4E0E-0196-40C2-AE85-A8B839AE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09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4538</TotalTime>
  <Words>136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PowerPoint Presentation</vt:lpstr>
      <vt:lpstr>BEHAVE 2020 – an update</vt:lpstr>
      <vt:lpstr>EnR and the BEHAVE 2020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 Regular Meeting M 53         Helsinki , 28th – 29th June 2013  ADEME, EnR PRESIDENCY 2013</dc:title>
  <dc:creator>Nicolas DYEVRE</dc:creator>
  <cp:lastModifiedBy>Irmeli Mikkonen</cp:lastModifiedBy>
  <cp:revision>246</cp:revision>
  <cp:lastPrinted>2017-02-22T07:38:00Z</cp:lastPrinted>
  <dcterms:created xsi:type="dcterms:W3CDTF">2013-06-18T10:04:30Z</dcterms:created>
  <dcterms:modified xsi:type="dcterms:W3CDTF">2020-09-24T09:04:37Z</dcterms:modified>
</cp:coreProperties>
</file>